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74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</p:sldIdLst>
  <p:sldSz cx="9144000" cy="6858000" type="screen4x3"/>
  <p:notesSz cx="6858000" cy="9144000"/>
  <p:custDataLst>
    <p:tags r:id="rId12"/>
  </p:custDataLst>
  <p:defaultTextStyle>
    <a:defPPr>
      <a:defRPr lang="en-US"/>
    </a:defPPr>
    <a:lvl1pPr marL="0" indent="0" algn="l" defTabSz="4572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Century Gothic" pitchFamily="34" charset="0"/>
      </a:defRPr>
    </a:lvl1pPr>
    <a:lvl2pPr marL="457200" indent="0" algn="l" defTabSz="4572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Century Gothic" pitchFamily="34" charset="0"/>
      </a:defRPr>
    </a:lvl2pPr>
    <a:lvl3pPr marL="914400" indent="0" algn="l" defTabSz="4572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Century Gothic" pitchFamily="34" charset="0"/>
      </a:defRPr>
    </a:lvl3pPr>
    <a:lvl4pPr marL="1371600" indent="0" algn="l" defTabSz="4572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Century Gothic" pitchFamily="34" charset="0"/>
      </a:defRPr>
    </a:lvl4pPr>
    <a:lvl5pPr marL="1828800" indent="0" algn="l" defTabSz="4572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Century Gothic" pitchFamily="34" charset="0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tags" Target="tags/tag1.xml" /><Relationship Id="rId13" Type="http://schemas.openxmlformats.org/officeDocument/2006/relationships/presProps" Target="presProps.xml" /><Relationship Id="rId14" Type="http://schemas.openxmlformats.org/officeDocument/2006/relationships/viewProps" Target="viewProps.xml" /><Relationship Id="rId15" Type="http://schemas.openxmlformats.org/officeDocument/2006/relationships/theme" Target="theme/theme1.xml" /><Relationship Id="rId16" Type="http://schemas.openxmlformats.org/officeDocument/2006/relationships/tableStyles" Target="tableStyles.xml" /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 type="title">
  <p:cSld name="Титульный слайд">
    <p:bg>
      <p:bgPr>
        <a:gradFill rotWithShape="1">
          <a:gsLst>
            <a:gs pos="0">
              <a:srgbClr val="FFC53D"/>
            </a:gs>
            <a:gs pos="10001">
              <a:srgbClr val="FFC53D"/>
            </a:gs>
            <a:gs pos="100000">
              <a:srgbClr val="D14000"/>
            </a:gs>
          </a:gsLst>
          <a:lin ang="6120000" scaled="1"/>
        </a:gradFill>
      </p:bgPr>
    </p:bg>
    <p:spTree>
      <p:nvGrpSpPr>
        <p:cNvPr id="1" name=""/>
        <p:cNvGrpSpPr/>
        <p:nvPr/>
      </p:nvGrpSpPr>
      <p:grpSpPr/>
      <p:grpSp>
        <p:nvGrpSpPr>
          <p:cNvPr id="2050" name="Group 15"/>
          <p:cNvGrpSpPr/>
          <p:nvPr/>
        </p:nvGrpSpPr>
        <p:grpSpPr>
          <a:xfrm>
            <a:off x="4335463" y="1169988"/>
            <a:ext cx="4814887" cy="4994275"/>
            <a:chOff x="4334933" y="1169931"/>
            <a:chExt cx="4814835" cy="4993802"/>
          </a:xfrm>
        </p:grpSpPr>
        <p:cxnSp>
          <p:nvCxnSpPr>
            <p:cNvPr id="2056" name="Straight Connector 16"/>
            <p:cNvCxnSpPr/>
            <p:nvPr/>
          </p:nvCxnSpPr>
          <p:spPr>
            <a:xfrm flipH="1">
              <a:off x="6009727" y="1169931"/>
              <a:ext cx="3133691" cy="3135015"/>
            </a:xfrm>
            <a:prstGeom prst="line">
              <a:avLst/>
            </a:prstGeom>
            <a:noFill/>
            <a:ln w="12700" cap="rnd">
              <a:solidFill>
                <a:schemeClr val="tx1"/>
              </a:solidFill>
              <a:miter lim="800000"/>
            </a:ln>
          </p:spPr>
        </p:cxnSp>
        <p:cxnSp>
          <p:nvCxnSpPr>
            <p:cNvPr id="2057" name="Straight Connector 18"/>
            <p:cNvCxnSpPr/>
            <p:nvPr/>
          </p:nvCxnSpPr>
          <p:spPr>
            <a:xfrm flipH="1">
              <a:off x="4334933" y="1349301"/>
              <a:ext cx="4814835" cy="4814432"/>
            </a:xfrm>
            <a:prstGeom prst="line">
              <a:avLst/>
            </a:prstGeom>
            <a:noFill/>
            <a:ln w="12700" cap="rnd">
              <a:solidFill>
                <a:schemeClr val="tx1"/>
              </a:solidFill>
              <a:miter lim="800000"/>
            </a:ln>
          </p:spPr>
        </p:cxnSp>
        <p:cxnSp>
          <p:nvCxnSpPr>
            <p:cNvPr id="2058" name="Straight Connector 20"/>
            <p:cNvCxnSpPr/>
            <p:nvPr/>
          </p:nvCxnSpPr>
          <p:spPr>
            <a:xfrm flipH="1">
              <a:off x="5225510" y="1469940"/>
              <a:ext cx="3911558" cy="3911230"/>
            </a:xfrm>
            <a:prstGeom prst="line">
              <a:avLst/>
            </a:prstGeom>
            <a:noFill/>
            <a:ln w="12700" cap="rnd">
              <a:solidFill>
                <a:schemeClr val="tx1"/>
              </a:solidFill>
              <a:miter lim="800000"/>
            </a:ln>
          </p:spPr>
        </p:cxnSp>
        <p:cxnSp>
          <p:nvCxnSpPr>
            <p:cNvPr id="2059" name="Straight Connector 21"/>
            <p:cNvCxnSpPr/>
            <p:nvPr/>
          </p:nvCxnSpPr>
          <p:spPr>
            <a:xfrm flipH="1">
              <a:off x="5304885" y="1308030"/>
              <a:ext cx="3838534" cy="3839799"/>
            </a:xfrm>
            <a:prstGeom prst="line">
              <a:avLst/>
            </a:prstGeom>
            <a:noFill/>
            <a:ln w="31750" cap="rnd">
              <a:solidFill>
                <a:schemeClr val="tx1"/>
              </a:solidFill>
              <a:miter lim="800000"/>
            </a:ln>
          </p:spPr>
        </p:cxnSp>
        <p:cxnSp>
          <p:nvCxnSpPr>
            <p:cNvPr id="2060" name="Straight Connector 22"/>
            <p:cNvCxnSpPr/>
            <p:nvPr/>
          </p:nvCxnSpPr>
          <p:spPr>
            <a:xfrm flipH="1">
              <a:off x="5706518" y="1769949"/>
              <a:ext cx="3430550" cy="3430262"/>
            </a:xfrm>
            <a:prstGeom prst="line">
              <a:avLst/>
            </a:prstGeom>
            <a:noFill/>
            <a:ln w="31750" cap="rnd">
              <a:solidFill>
                <a:schemeClr val="tx1"/>
              </a:solidFill>
              <a:miter lim="800000"/>
            </a:ln>
          </p:spPr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/>
          <a:lstStyle>
            <a:lvl1pPr algn="l">
              <a:defRPr sz="4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2053" name="Date Placeholder 3"/>
          <p:cNvSpPr>
            <a:spLocks noGrp="1"/>
          </p:cNvSpPr>
          <p:nvPr>
            <p:ph type="dt" sz="half" idx="10"/>
          </p:nvPr>
        </p:nvSpPr>
        <p:spPr>
          <a:xfrm>
            <a:off x="7429500" y="6172200"/>
            <a:ext cx="12017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EF8609D-9F18-4E13-8B77-5F1E3955D712}" type="hfDateTime">
              <a:rPr kumimoji="0" lang="ru-RU" sz="1000" b="0" i="0" u="none" strike="noStrike" kern="1200" cap="none" spc="0" normalizeH="0" baseline="0" noProof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5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8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5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73988" y="5578475"/>
            <a:ext cx="857250" cy="669925"/>
          </a:xfrm>
          <a:prstGeom prst="rect">
            <a:avLst/>
          </a:prstGeom>
        </p:spPr>
        <p:txBody>
          <a:bodyPr rtlCol="0" anchor="b" anchorCtr="0">
            <a:noAutofit/>
          </a:bodyPr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5pPr>
          </a:lstStyle>
          <a:p>
            <a:pPr marL="0" lvl="0" indent="0" algn="r" eaLnBrk="1" hangingPunct="1"/>
            <a:fld id="{93A693D4-862A-488D-841D-ECA7BCFD499D}" type="slidenum">
              <a:rPr lang="ru-RU" altLang="ru-RU" sz="2800">
                <a:solidFill>
                  <a:srgbClr val="68370F"/>
                </a:solidFill>
              </a:rPr>
              <a:t>*</a:t>
            </a:fld>
            <a:endParaRPr lang="ru-RU" altLang="ru-RU" sz="2800">
              <a:solidFill>
                <a:srgbClr val="68370F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429500" y="6172200"/>
            <a:ext cx="12017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eaLnBrk="1" fontAlgn="auto" hangingPunct="1">
              <a:spcBef>
                <a:spcPct val="0"/>
              </a:spcBef>
              <a:spcAft>
                <a:spcPct val="0"/>
              </a:spcAft>
              <a:defRPr sz="1000" b="0" i="0" smtClean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44ED39F-B3F7-408A-B7E4-A7FC5B190158}" type="hfDateTime">
              <a:rPr kumimoji="0" lang="ru-RU" sz="1000" b="0" i="0" u="none" strike="noStrike" kern="1200" cap="none" spc="0" normalizeH="0" baseline="0" noProof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8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eaLnBrk="1" fontAlgn="auto" hangingPunct="1">
              <a:spcBef>
                <a:spcPct val="0"/>
              </a:spcBef>
              <a:spcAft>
                <a:spcPct val="0"/>
              </a:spcAft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73988" y="5578475"/>
            <a:ext cx="857250" cy="669925"/>
          </a:xfrm>
          <a:prstGeom prst="rect">
            <a:avLst/>
          </a:prstGeom>
        </p:spPr>
        <p:txBody>
          <a:bodyPr rtlCol="0" anchor="b" anchorCtr="0">
            <a:noAutofit/>
          </a:bodyPr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5pPr>
          </a:lstStyle>
          <a:p>
            <a:pPr marL="0" lvl="0" indent="0" algn="r" eaLnBrk="1" hangingPunct="1"/>
            <a:fld id="{9F790896-7F73-453B-AB99-F2C41CAC4C40}" type="slidenum">
              <a:rPr lang="ru-RU" altLang="ru-RU" sz="2800">
                <a:solidFill>
                  <a:srgbClr val="68370F"/>
                </a:solidFill>
              </a:rPr>
              <a:t>*</a:t>
            </a:fld>
            <a:endParaRPr lang="ru-RU" altLang="ru-RU" sz="2800">
              <a:solidFill>
                <a:srgbClr val="68370F"/>
              </a:solidFill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1">
          <a:gsLst>
            <a:gs pos="0">
              <a:srgbClr val="FFC53D"/>
            </a:gs>
            <a:gs pos="10001">
              <a:srgbClr val="FFC53D"/>
            </a:gs>
            <a:gs pos="100000">
              <a:srgbClr val="D14000"/>
            </a:gs>
          </a:gsLst>
          <a:lin ang="6120000" scaled="1"/>
        </a:gradFill>
      </p:bgPr>
    </p:bg>
    <p:spTree>
      <p:nvGrpSpPr>
        <p:cNvPr id="1" name=""/>
        <p:cNvGrpSpPr/>
        <p:nvPr/>
      </p:nvGrpSpPr>
      <p:grpSpPr/>
      <p:grpSp>
        <p:nvGrpSpPr>
          <p:cNvPr id="1026" name="Group 6"/>
          <p:cNvGrpSpPr/>
          <p:nvPr/>
        </p:nvGrpSpPr>
        <p:grpSpPr>
          <a:xfrm>
            <a:off x="6670675" y="3894138"/>
            <a:ext cx="2470150" cy="2659062"/>
            <a:chOff x="6687077" y="3259666"/>
            <a:chExt cx="2981857" cy="3208867"/>
          </a:xfrm>
        </p:grpSpPr>
        <p:cxnSp>
          <p:nvCxnSpPr>
            <p:cNvPr id="1032" name="Straight Connector 7"/>
            <p:cNvCxnSpPr/>
            <p:nvPr/>
          </p:nvCxnSpPr>
          <p:spPr>
            <a:xfrm flipH="1">
              <a:off x="8756746" y="3259666"/>
              <a:ext cx="912188" cy="911893"/>
            </a:xfrm>
            <a:prstGeom prst="line">
              <a:avLst/>
            </a:prstGeom>
            <a:noFill/>
            <a:ln cap="rnd">
              <a:solidFill>
                <a:schemeClr val="tx1"/>
              </a:solidFill>
              <a:miter lim="800000"/>
            </a:ln>
          </p:spPr>
        </p:cxnSp>
        <p:cxnSp>
          <p:nvCxnSpPr>
            <p:cNvPr id="1033" name="Straight Connector 8"/>
            <p:cNvCxnSpPr/>
            <p:nvPr/>
          </p:nvCxnSpPr>
          <p:spPr>
            <a:xfrm flipH="1">
              <a:off x="6687077" y="3485724"/>
              <a:ext cx="2981857" cy="2982809"/>
            </a:xfrm>
            <a:prstGeom prst="line">
              <a:avLst/>
            </a:prstGeom>
            <a:noFill/>
            <a:ln cap="rnd">
              <a:solidFill>
                <a:schemeClr val="tx1"/>
              </a:solidFill>
              <a:miter lim="800000"/>
            </a:ln>
          </p:spPr>
        </p:cxnSp>
        <p:cxnSp>
          <p:nvCxnSpPr>
            <p:cNvPr id="1034" name="Straight Connector 9"/>
            <p:cNvCxnSpPr/>
            <p:nvPr/>
          </p:nvCxnSpPr>
          <p:spPr>
            <a:xfrm flipH="1">
              <a:off x="7771737" y="3581511"/>
              <a:ext cx="1897197" cy="1896584"/>
            </a:xfrm>
            <a:prstGeom prst="line">
              <a:avLst/>
            </a:prstGeom>
            <a:noFill/>
            <a:ln cap="rnd">
              <a:solidFill>
                <a:schemeClr val="tx1"/>
              </a:solidFill>
              <a:miter lim="800000"/>
            </a:ln>
          </p:spPr>
        </p:cxnSp>
        <p:cxnSp>
          <p:nvCxnSpPr>
            <p:cNvPr id="1035" name="Straight Connector 10"/>
            <p:cNvCxnSpPr/>
            <p:nvPr/>
          </p:nvCxnSpPr>
          <p:spPr>
            <a:xfrm flipH="1">
              <a:off x="7923130" y="3433998"/>
              <a:ext cx="1740055" cy="1739494"/>
            </a:xfrm>
            <a:prstGeom prst="line">
              <a:avLst/>
            </a:prstGeom>
            <a:noFill/>
            <a:ln w="28575" cap="rnd">
              <a:solidFill>
                <a:schemeClr val="tx1"/>
              </a:solidFill>
              <a:miter lim="800000"/>
            </a:ln>
          </p:spPr>
        </p:cxnSp>
        <p:cxnSp>
          <p:nvCxnSpPr>
            <p:cNvPr id="1036" name="Straight Connector 11"/>
            <p:cNvCxnSpPr/>
            <p:nvPr/>
          </p:nvCxnSpPr>
          <p:spPr>
            <a:xfrm flipH="1">
              <a:off x="8398388" y="3985732"/>
              <a:ext cx="1264798" cy="1264390"/>
            </a:xfrm>
            <a:prstGeom prst="line">
              <a:avLst/>
            </a:prstGeom>
            <a:noFill/>
            <a:ln w="28575" cap="rnd">
              <a:solidFill>
                <a:schemeClr val="tx1"/>
              </a:solidFill>
              <a:miter lim="800000"/>
            </a:ln>
          </p:spPr>
        </p:cxn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788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0"/>
            <a:ext cx="6554788" cy="37671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285750" indent="-285750" algn="l" defTabSz="4572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kumimoji="0" lang="en-US" altLang="en-US" sz="2000" b="0" i="0" u="none" kern="1200" baseline="0">
                <a:solidFill>
                  <a:srgbClr val="68370F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kumimoji="0" lang="en-US" altLang="en-US" sz="1800" b="0" i="0" u="none" kern="1200" baseline="0">
                <a:solidFill>
                  <a:srgbClr val="68370F"/>
                </a:solidFill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kumimoji="0" lang="en-US" altLang="en-US" sz="1600" b="0" i="0" u="none" kern="1200" baseline="0">
                <a:solidFill>
                  <a:srgbClr val="68370F"/>
                </a:solidFill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kumimoji="0" lang="en-US" altLang="en-US" sz="1400" b="0" i="0" u="none" kern="1200" baseline="0">
                <a:solidFill>
                  <a:srgbClr val="68370F"/>
                </a:solidFill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kumimoji="0" lang="en-US" altLang="en-US" sz="1400" b="0" i="0" u="none" kern="1200" baseline="0">
                <a:solidFill>
                  <a:srgbClr val="68370F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lang="en-US" altLang="en-US"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lang="en-US" altLang="en-US"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lang="en-US" altLang="en-US"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lang="en-US" altLang="en-US"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29" name="Date Placeholder 3"/>
          <p:cNvSpPr>
            <a:spLocks noGrp="1"/>
          </p:cNvSpPr>
          <p:nvPr>
            <p:ph type="dt" sz="half" idx="2"/>
          </p:nvPr>
        </p:nvSpPr>
        <p:spPr>
          <a:xfrm>
            <a:off x="7429500" y="6172200"/>
            <a:ext cx="12017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eaLnBrk="1" fontAlgn="auto" hangingPunct="1">
              <a:spcBef>
                <a:spcPct val="0"/>
              </a:spcBef>
              <a:spcAft>
                <a:spcPct val="0"/>
              </a:spcAft>
              <a:defRPr sz="1000" b="0" i="0" smtClean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44ED39F-B3F7-408A-B7E4-A7FC5B190158}" type="hfDateTime">
              <a:rPr kumimoji="0" lang="ru-RU" sz="1000" b="0" i="0" u="none" strike="noStrike" kern="1200" cap="none" spc="0" normalizeH="0" baseline="0" noProof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8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eaLnBrk="1" fontAlgn="auto" hangingPunct="1">
              <a:spcBef>
                <a:spcPct val="0"/>
              </a:spcBef>
              <a:spcAft>
                <a:spcPct val="0"/>
              </a:spcAft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3988" y="5578475"/>
            <a:ext cx="857250" cy="669925"/>
          </a:xfrm>
          <a:prstGeom prst="rect">
            <a:avLst/>
          </a:prstGeom>
        </p:spPr>
        <p:txBody>
          <a:bodyPr rtlCol="0" anchor="b" anchorCtr="0">
            <a:noAutofit/>
          </a:bodyPr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5pPr>
          </a:lstStyle>
          <a:p>
            <a:pPr marL="0" lvl="0" indent="0" algn="r" eaLnBrk="1" hangingPunct="1"/>
            <a:fld id="{9F790896-7F73-453B-AB99-F2C41CAC4C40}" type="slidenum">
              <a:rPr lang="ru-RU" altLang="ru-RU" sz="2800">
                <a:solidFill>
                  <a:srgbClr val="68370F"/>
                </a:solidFill>
              </a:rPr>
              <a:t>*</a:t>
            </a:fld>
            <a:endParaRPr lang="ru-RU" altLang="ru-RU" sz="2800">
              <a:solidFill>
                <a:srgbClr val="68370F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3" r:id="rId1"/>
    <p:sldLayoutId id="2147483784" r:id="rId2"/>
  </p:sldLayoutIdLst>
  <p:transition/>
  <p:timing/>
  <p:txStyles>
    <p:titleStyle>
      <a:lvl1pPr marL="0" indent="0" algn="l" defTabSz="4572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200" b="0" i="0" u="none" kern="1200" cap="all" baseline="0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lnSpc>
          <a:spcPct val="100000"/>
        </a:lnSpc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kumimoji="0" sz="2000" b="0" i="0" u="none" kern="1200" baseline="0">
          <a:solidFill>
            <a:srgbClr val="68370F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lnSpc>
          <a:spcPct val="100000"/>
        </a:lnSpc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kumimoji="0" sz="1800" b="0" i="0" u="none" kern="1200" baseline="0">
          <a:solidFill>
            <a:srgbClr val="68370F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lnSpc>
          <a:spcPct val="100000"/>
        </a:lnSpc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kumimoji="0" sz="1600" b="0" i="0" u="none" kern="1200" baseline="0">
          <a:solidFill>
            <a:srgbClr val="68370F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lnSpc>
          <a:spcPct val="100000"/>
        </a:lnSpc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kumimoji="0" sz="1400" b="0" i="0" u="none" kern="1200" baseline="0">
          <a:solidFill>
            <a:srgbClr val="68370F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0" fontAlgn="base" hangingPunct="0">
        <a:lnSpc>
          <a:spcPct val="100000"/>
        </a:lnSpc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kumimoji="0" sz="1400" b="0" i="0" u="none" kern="1200" baseline="0">
          <a:solidFill>
            <a:srgbClr val="68370F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indent="0" algn="l" defTabSz="4572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4572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4572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4572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4572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Relationship Id="rId3" Type="http://schemas.openxmlformats.org/officeDocument/2006/relationships/image" Target="../media/image4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Relationship Id="rId3" Type="http://schemas.openxmlformats.org/officeDocument/2006/relationships/image" Target="../media/image8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Relationship Id="rId3" Type="http://schemas.openxmlformats.org/officeDocument/2006/relationships/image" Target="../media/image14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Заголовок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341438"/>
          </a:xfrm>
          <a:prstGeom prst="rect">
            <a:avLst/>
          </a:prstGeom>
        </p:spPr>
        <p:txBody>
          <a:bodyPr vert="horz" wrap="square" lIns="91440" tIns="45720" rIns="91440" bIns="45720" rtlCol="0" anchor="b" anchorCtr="0">
            <a:noAutofit/>
          </a:bodyPr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32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1pPr>
          </a:lstStyle>
          <a:p>
            <a:pPr marL="0" marR="0" lvl="0" indent="0" algn="ctr" eaLnBrk="1" hangingPunct="1"/>
            <a:r>
              <a:rPr lang="kk-KZ" altLang="en-US" sz="2800">
                <a:latin typeface="Times New Roman" pitchFamily="18" charset="0"/>
                <a:ea typeface="Times New Roman" pitchFamily="18" charset="0"/>
              </a:rPr>
              <a:t>КЕЛЕС АУДАНДЫҚ БІЛІМ БӨЛІМІ</a:t>
            </a:r>
            <a:br>
              <a:rPr lang="kk-KZ" altLang="en-US" sz="2800">
                <a:latin typeface="Times New Roman" pitchFamily="18" charset="0"/>
                <a:ea typeface="Times New Roman" pitchFamily="18" charset="0"/>
              </a:rPr>
            </a:br>
            <a:r>
              <a:rPr lang="kk-KZ" altLang="en-US" sz="2800">
                <a:latin typeface="Times New Roman" pitchFamily="18" charset="0"/>
                <a:ea typeface="Times New Roman" pitchFamily="18" charset="0"/>
              </a:rPr>
              <a:t>№8 Т. БЕГМАНОВА ЖАЛПЫ БІЛІМ </a:t>
            </a:r>
            <a:r>
              <a:rPr lang="kk-KZ" altLang="en-US" sz="2800">
                <a:latin typeface="Times New Roman" pitchFamily="18" charset="0"/>
                <a:ea typeface="Times New Roman" pitchFamily="18" charset="0"/>
              </a:rPr>
              <a:t>БЕРЕТІН МЕКТЕБІ КММ</a:t>
            </a:r>
            <a:endParaRPr lang="ru-RU" altLang="en-US" sz="2800">
              <a:latin typeface="Times New Roman" pitchFamily="18" charset="0"/>
              <a:ea typeface="Times New Roman" panose="02020603050405020304" pitchFamily="18" charset="0"/>
            </a:endParaRPr>
          </a:p>
        </p:txBody>
      </p:sp>
      <p:pic>
        <p:nvPicPr>
          <p:cNvPr id="5123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913" y="1481138"/>
            <a:ext cx="8766175" cy="4743450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Заголовок 2"/>
          <p:cNvSpPr>
            <a:spLocks noGrp="1"/>
          </p:cNvSpPr>
          <p:nvPr>
            <p:ph type="title"/>
          </p:nvPr>
        </p:nvSpPr>
        <p:spPr>
          <a:xfrm>
            <a:off x="1997075" y="0"/>
            <a:ext cx="5149850" cy="1524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3200" b="0" i="0" u="none" kern="1200" cap="all" baseline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457200" rtl="0" fontAlgn="base">
              <a:spcBef>
                <a:spcPct val="0"/>
              </a:spcBef>
              <a:spcAft>
                <a:spcPct val="0"/>
              </a:spcAft>
              <a:defRPr lang="en-US" altLang="en-US" sz="3200">
                <a:solidFill>
                  <a:schemeClr val="tx1"/>
                </a:solidFill>
                <a:latin typeface="Century Gothic" pitchFamily="34" charset="0"/>
              </a:defRPr>
            </a:lvl2pPr>
            <a:lvl3pPr algn="l" defTabSz="457200" rtl="0" fontAlgn="base">
              <a:spcBef>
                <a:spcPct val="0"/>
              </a:spcBef>
              <a:spcAft>
                <a:spcPct val="0"/>
              </a:spcAft>
              <a:defRPr lang="en-US" altLang="en-US" sz="3200">
                <a:solidFill>
                  <a:schemeClr val="tx1"/>
                </a:solidFill>
                <a:latin typeface="Century Gothic" pitchFamily="34" charset="0"/>
              </a:defRPr>
            </a:lvl3pPr>
            <a:lvl4pPr algn="l" defTabSz="457200" rtl="0" fontAlgn="base">
              <a:spcBef>
                <a:spcPct val="0"/>
              </a:spcBef>
              <a:spcAft>
                <a:spcPct val="0"/>
              </a:spcAft>
              <a:defRPr lang="en-US" altLang="en-US" sz="3200">
                <a:solidFill>
                  <a:schemeClr val="tx1"/>
                </a:solidFill>
                <a:latin typeface="Century Gothic" pitchFamily="34" charset="0"/>
              </a:defRPr>
            </a:lvl4pPr>
            <a:lvl5pPr algn="l" defTabSz="457200" rtl="0" fontAlgn="base">
              <a:spcBef>
                <a:spcPct val="0"/>
              </a:spcBef>
              <a:spcAft>
                <a:spcPct val="0"/>
              </a:spcAft>
              <a:defRPr lang="en-US" altLang="en-US" sz="3200">
                <a:solidFill>
                  <a:schemeClr val="tx1"/>
                </a:solidFill>
                <a:latin typeface="Century Gothic" pitchFamily="34" charset="0"/>
              </a:defRPr>
            </a:lvl5pPr>
            <a:lvl6pPr eaLnBrk="1" hangingPunct="1">
              <a:defRPr lang="en-US" altLang="en-US">
                <a:solidFill>
                  <a:schemeClr val="tx2"/>
                </a:solidFill>
              </a:defRPr>
            </a:lvl6pPr>
            <a:lvl7pPr eaLnBrk="1" hangingPunct="1">
              <a:defRPr lang="en-US" altLang="en-US">
                <a:solidFill>
                  <a:schemeClr val="tx2"/>
                </a:solidFill>
              </a:defRPr>
            </a:lvl7pPr>
            <a:lvl8pPr eaLnBrk="1" hangingPunct="1">
              <a:defRPr lang="en-US" altLang="en-US">
                <a:solidFill>
                  <a:schemeClr val="tx2"/>
                </a:solidFill>
              </a:defRPr>
            </a:lvl8pPr>
            <a:lvl9pPr eaLnBrk="1" hangingPunct="1">
              <a:defRPr lang="en-US" altLang="en-US">
                <a:solidFill>
                  <a:schemeClr val="tx2"/>
                </a:solidFill>
              </a:defRPr>
            </a:lvl9pPr>
          </a:lstStyle>
          <a:p>
            <a:pPr marL="0" marR="0" lvl="0" indent="0" eaLnBrk="1" hangingPunct="1"/>
            <a:r>
              <a:rPr lang="kk-KZ" altLang="ru-RU">
                <a:latin typeface="Times New Roman" pitchFamily="18" charset="0"/>
                <a:ea typeface="Times New Roman" pitchFamily="18" charset="0"/>
              </a:rPr>
              <a:t>СПОРТ ЗАЛ МЕН АЛАҢЫ</a:t>
            </a:r>
            <a:endParaRPr lang="ru-RU" altLang="ru-RU">
              <a:latin typeface="Times New Roman" pitchFamily="18" charset="0"/>
              <a:ea typeface="Times New Roman" panose="02020603050405020304" pitchFamily="18" charset="0"/>
            </a:endParaRPr>
          </a:p>
        </p:txBody>
      </p:sp>
      <p:pic>
        <p:nvPicPr>
          <p:cNvPr id="6147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38" y="1377950"/>
            <a:ext cx="8315325" cy="4810125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Заголовок 2"/>
          <p:cNvSpPr>
            <a:spLocks noGrp="1"/>
          </p:cNvSpPr>
          <p:nvPr>
            <p:ph type="title"/>
          </p:nvPr>
        </p:nvSpPr>
        <p:spPr>
          <a:xfrm>
            <a:off x="3455988" y="0"/>
            <a:ext cx="2232025" cy="531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kk-KZ" altLang="ru-RU" sz="3200" b="0" i="0" u="none" strike="noStrike" kern="1200" cap="all" spc="0" normalizeH="0" baseline="0" noProof="0">
                <a:ln w="3175" cmpd="sng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anose="02020603050405020304" pitchFamily="18" charset="0"/>
              </a:rPr>
              <a:t>Асхана</a:t>
            </a:r>
            <a:endParaRPr kumimoji="0" lang="ru-RU" altLang="ru-RU" sz="3200" b="0" i="0" u="none" strike="noStrike" kern="1200" cap="all" spc="0" normalizeH="0" baseline="0" noProof="0">
              <a:ln w="3175" cmpd="sng"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7171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875" y="688975"/>
            <a:ext cx="8350250" cy="288925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7172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875" y="3713163"/>
            <a:ext cx="8350250" cy="2889250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Заголовок 2"/>
          <p:cNvSpPr>
            <a:spLocks noGrp="1"/>
          </p:cNvSpPr>
          <p:nvPr>
            <p:ph type="title"/>
          </p:nvPr>
        </p:nvSpPr>
        <p:spPr>
          <a:xfrm>
            <a:off x="2589213" y="-36512"/>
            <a:ext cx="3351212" cy="873125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3200" b="0" i="0" u="none" kern="1200" cap="all" baseline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457200" rtl="0" fontAlgn="base">
              <a:spcBef>
                <a:spcPct val="0"/>
              </a:spcBef>
              <a:spcAft>
                <a:spcPct val="0"/>
              </a:spcAft>
              <a:defRPr lang="en-US" altLang="en-US" sz="3200">
                <a:solidFill>
                  <a:schemeClr val="tx1"/>
                </a:solidFill>
                <a:latin typeface="Century Gothic" pitchFamily="34" charset="0"/>
              </a:defRPr>
            </a:lvl2pPr>
            <a:lvl3pPr algn="l" defTabSz="457200" rtl="0" fontAlgn="base">
              <a:spcBef>
                <a:spcPct val="0"/>
              </a:spcBef>
              <a:spcAft>
                <a:spcPct val="0"/>
              </a:spcAft>
              <a:defRPr lang="en-US" altLang="en-US" sz="3200">
                <a:solidFill>
                  <a:schemeClr val="tx1"/>
                </a:solidFill>
                <a:latin typeface="Century Gothic" pitchFamily="34" charset="0"/>
              </a:defRPr>
            </a:lvl3pPr>
            <a:lvl4pPr algn="l" defTabSz="457200" rtl="0" fontAlgn="base">
              <a:spcBef>
                <a:spcPct val="0"/>
              </a:spcBef>
              <a:spcAft>
                <a:spcPct val="0"/>
              </a:spcAft>
              <a:defRPr lang="en-US" altLang="en-US" sz="3200">
                <a:solidFill>
                  <a:schemeClr val="tx1"/>
                </a:solidFill>
                <a:latin typeface="Century Gothic" pitchFamily="34" charset="0"/>
              </a:defRPr>
            </a:lvl4pPr>
            <a:lvl5pPr algn="l" defTabSz="457200" rtl="0" fontAlgn="base">
              <a:spcBef>
                <a:spcPct val="0"/>
              </a:spcBef>
              <a:spcAft>
                <a:spcPct val="0"/>
              </a:spcAft>
              <a:defRPr lang="en-US" altLang="en-US" sz="3200">
                <a:solidFill>
                  <a:schemeClr val="tx1"/>
                </a:solidFill>
                <a:latin typeface="Century Gothic" pitchFamily="34" charset="0"/>
              </a:defRPr>
            </a:lvl5pPr>
            <a:lvl6pPr eaLnBrk="1" hangingPunct="1">
              <a:defRPr lang="en-US" altLang="en-US">
                <a:solidFill>
                  <a:schemeClr val="tx2"/>
                </a:solidFill>
              </a:defRPr>
            </a:lvl6pPr>
            <a:lvl7pPr eaLnBrk="1" hangingPunct="1">
              <a:defRPr lang="en-US" altLang="en-US">
                <a:solidFill>
                  <a:schemeClr val="tx2"/>
                </a:solidFill>
              </a:defRPr>
            </a:lvl7pPr>
            <a:lvl8pPr eaLnBrk="1" hangingPunct="1">
              <a:defRPr lang="en-US" altLang="en-US">
                <a:solidFill>
                  <a:schemeClr val="tx2"/>
                </a:solidFill>
              </a:defRPr>
            </a:lvl8pPr>
            <a:lvl9pPr eaLnBrk="1" hangingPunct="1">
              <a:defRPr lang="en-US" altLang="en-US">
                <a:solidFill>
                  <a:schemeClr val="tx2"/>
                </a:solidFill>
              </a:defRPr>
            </a:lvl9pPr>
          </a:lstStyle>
          <a:p>
            <a:pPr marL="0" marR="0" lvl="0" indent="0" eaLnBrk="1" hangingPunct="1"/>
            <a:r>
              <a:rPr lang="kk-KZ" altLang="ru-RU">
                <a:latin typeface="Times New Roman" pitchFamily="18" charset="0"/>
                <a:ea typeface="Times New Roman" pitchFamily="18" charset="0"/>
              </a:rPr>
              <a:t>ДАБЫЛ ЖҮЙЕСІ</a:t>
            </a:r>
            <a:endParaRPr lang="ru-RU" altLang="ru-RU">
              <a:latin typeface="Times New Roman" pitchFamily="18" charset="0"/>
              <a:ea typeface="Times New Roman" panose="02020603050405020304" pitchFamily="18" charset="0"/>
            </a:endParaRPr>
          </a:p>
        </p:txBody>
      </p:sp>
      <p:pic>
        <p:nvPicPr>
          <p:cNvPr id="819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811213"/>
            <a:ext cx="3371850" cy="59975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6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725" y="811213"/>
            <a:ext cx="3243263" cy="5997575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Заголовок 2"/>
          <p:cNvSpPr>
            <a:spLocks noGrp="1"/>
          </p:cNvSpPr>
          <p:nvPr>
            <p:ph type="title"/>
          </p:nvPr>
        </p:nvSpPr>
        <p:spPr>
          <a:xfrm>
            <a:off x="2771775" y="0"/>
            <a:ext cx="2592388" cy="1524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3200" b="0" i="0" u="none" kern="1200" cap="all" baseline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457200" rtl="0" fontAlgn="base">
              <a:spcBef>
                <a:spcPct val="0"/>
              </a:spcBef>
              <a:spcAft>
                <a:spcPct val="0"/>
              </a:spcAft>
              <a:defRPr lang="en-US" altLang="en-US" sz="3200">
                <a:solidFill>
                  <a:schemeClr val="tx1"/>
                </a:solidFill>
                <a:latin typeface="Century Gothic" pitchFamily="34" charset="0"/>
              </a:defRPr>
            </a:lvl2pPr>
            <a:lvl3pPr algn="l" defTabSz="457200" rtl="0" fontAlgn="base">
              <a:spcBef>
                <a:spcPct val="0"/>
              </a:spcBef>
              <a:spcAft>
                <a:spcPct val="0"/>
              </a:spcAft>
              <a:defRPr lang="en-US" altLang="en-US" sz="3200">
                <a:solidFill>
                  <a:schemeClr val="tx1"/>
                </a:solidFill>
                <a:latin typeface="Century Gothic" pitchFamily="34" charset="0"/>
              </a:defRPr>
            </a:lvl3pPr>
            <a:lvl4pPr algn="l" defTabSz="457200" rtl="0" fontAlgn="base">
              <a:spcBef>
                <a:spcPct val="0"/>
              </a:spcBef>
              <a:spcAft>
                <a:spcPct val="0"/>
              </a:spcAft>
              <a:defRPr lang="en-US" altLang="en-US" sz="3200">
                <a:solidFill>
                  <a:schemeClr val="tx1"/>
                </a:solidFill>
                <a:latin typeface="Century Gothic" pitchFamily="34" charset="0"/>
              </a:defRPr>
            </a:lvl4pPr>
            <a:lvl5pPr algn="l" defTabSz="457200" rtl="0" fontAlgn="base">
              <a:spcBef>
                <a:spcPct val="0"/>
              </a:spcBef>
              <a:spcAft>
                <a:spcPct val="0"/>
              </a:spcAft>
              <a:defRPr lang="en-US" altLang="en-US" sz="3200">
                <a:solidFill>
                  <a:schemeClr val="tx1"/>
                </a:solidFill>
                <a:latin typeface="Century Gothic" pitchFamily="34" charset="0"/>
              </a:defRPr>
            </a:lvl5pPr>
            <a:lvl6pPr eaLnBrk="1" hangingPunct="1">
              <a:defRPr lang="en-US" altLang="en-US">
                <a:solidFill>
                  <a:schemeClr val="tx2"/>
                </a:solidFill>
              </a:defRPr>
            </a:lvl6pPr>
            <a:lvl7pPr eaLnBrk="1" hangingPunct="1">
              <a:defRPr lang="en-US" altLang="en-US">
                <a:solidFill>
                  <a:schemeClr val="tx2"/>
                </a:solidFill>
              </a:defRPr>
            </a:lvl7pPr>
            <a:lvl8pPr eaLnBrk="1" hangingPunct="1">
              <a:defRPr lang="en-US" altLang="en-US">
                <a:solidFill>
                  <a:schemeClr val="tx2"/>
                </a:solidFill>
              </a:defRPr>
            </a:lvl8pPr>
            <a:lvl9pPr eaLnBrk="1" hangingPunct="1">
              <a:defRPr lang="en-US" altLang="en-US">
                <a:solidFill>
                  <a:schemeClr val="tx2"/>
                </a:solidFill>
              </a:defRPr>
            </a:lvl9pPr>
          </a:lstStyle>
          <a:p>
            <a:pPr marL="0" marR="0" lvl="0" indent="0" eaLnBrk="1" hangingPunct="1"/>
            <a:r>
              <a:rPr lang="kk-KZ" altLang="ru-RU"/>
              <a:t>ӘЖЕТХАНА</a:t>
            </a:r>
            <a:endParaRPr lang="ru-RU" altLang="ru-RU"/>
          </a:p>
        </p:txBody>
      </p:sp>
      <p:pic>
        <p:nvPicPr>
          <p:cNvPr id="9219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63" y="1395413"/>
            <a:ext cx="4181475" cy="52070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9220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1475" y="1395413"/>
            <a:ext cx="4932363" cy="5237162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Заголовок 2"/>
          <p:cNvSpPr>
            <a:spLocks noGrp="1"/>
          </p:cNvSpPr>
          <p:nvPr>
            <p:ph type="title"/>
          </p:nvPr>
        </p:nvSpPr>
        <p:spPr>
          <a:xfrm>
            <a:off x="2339975" y="-242887"/>
            <a:ext cx="4175125" cy="1524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3200" b="0" i="0" u="none" kern="1200" cap="all" baseline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457200" rtl="0" fontAlgn="base">
              <a:spcBef>
                <a:spcPct val="0"/>
              </a:spcBef>
              <a:spcAft>
                <a:spcPct val="0"/>
              </a:spcAft>
              <a:defRPr lang="en-US" altLang="en-US" sz="3200">
                <a:solidFill>
                  <a:schemeClr val="tx1"/>
                </a:solidFill>
                <a:latin typeface="Century Gothic" pitchFamily="34" charset="0"/>
              </a:defRPr>
            </a:lvl2pPr>
            <a:lvl3pPr algn="l" defTabSz="457200" rtl="0" fontAlgn="base">
              <a:spcBef>
                <a:spcPct val="0"/>
              </a:spcBef>
              <a:spcAft>
                <a:spcPct val="0"/>
              </a:spcAft>
              <a:defRPr lang="en-US" altLang="en-US" sz="3200">
                <a:solidFill>
                  <a:schemeClr val="tx1"/>
                </a:solidFill>
                <a:latin typeface="Century Gothic" pitchFamily="34" charset="0"/>
              </a:defRPr>
            </a:lvl3pPr>
            <a:lvl4pPr algn="l" defTabSz="457200" rtl="0" fontAlgn="base">
              <a:spcBef>
                <a:spcPct val="0"/>
              </a:spcBef>
              <a:spcAft>
                <a:spcPct val="0"/>
              </a:spcAft>
              <a:defRPr lang="en-US" altLang="en-US" sz="3200">
                <a:solidFill>
                  <a:schemeClr val="tx1"/>
                </a:solidFill>
                <a:latin typeface="Century Gothic" pitchFamily="34" charset="0"/>
              </a:defRPr>
            </a:lvl4pPr>
            <a:lvl5pPr algn="l" defTabSz="457200" rtl="0" fontAlgn="base">
              <a:spcBef>
                <a:spcPct val="0"/>
              </a:spcBef>
              <a:spcAft>
                <a:spcPct val="0"/>
              </a:spcAft>
              <a:defRPr lang="en-US" altLang="en-US" sz="3200">
                <a:solidFill>
                  <a:schemeClr val="tx1"/>
                </a:solidFill>
                <a:latin typeface="Century Gothic" pitchFamily="34" charset="0"/>
              </a:defRPr>
            </a:lvl5pPr>
            <a:lvl6pPr eaLnBrk="1" hangingPunct="1">
              <a:defRPr lang="en-US" altLang="en-US">
                <a:solidFill>
                  <a:schemeClr val="tx2"/>
                </a:solidFill>
              </a:defRPr>
            </a:lvl6pPr>
            <a:lvl7pPr eaLnBrk="1" hangingPunct="1">
              <a:defRPr lang="en-US" altLang="en-US">
                <a:solidFill>
                  <a:schemeClr val="tx2"/>
                </a:solidFill>
              </a:defRPr>
            </a:lvl7pPr>
            <a:lvl8pPr eaLnBrk="1" hangingPunct="1">
              <a:defRPr lang="en-US" altLang="en-US">
                <a:solidFill>
                  <a:schemeClr val="tx2"/>
                </a:solidFill>
              </a:defRPr>
            </a:lvl8pPr>
            <a:lvl9pPr eaLnBrk="1" hangingPunct="1">
              <a:defRPr lang="en-US" altLang="en-US">
                <a:solidFill>
                  <a:schemeClr val="tx2"/>
                </a:solidFill>
              </a:defRPr>
            </a:lvl9pPr>
          </a:lstStyle>
          <a:p>
            <a:pPr marL="0" marR="0" lvl="0" indent="0" eaLnBrk="1" hangingPunct="1"/>
            <a:r>
              <a:rPr lang="kk-KZ" altLang="ru-RU">
                <a:latin typeface="Times New Roman" pitchFamily="18" charset="0"/>
                <a:ea typeface="Times New Roman" pitchFamily="18" charset="0"/>
              </a:rPr>
              <a:t>ӨРТ ҚАУІПСІЗДІГІ</a:t>
            </a:r>
            <a:endParaRPr lang="ru-RU" altLang="ru-RU">
              <a:latin typeface="Times New Roman" pitchFamily="18" charset="0"/>
              <a:ea typeface="Times New Roman" panose="02020603050405020304" pitchFamily="18" charset="0"/>
            </a:endParaRPr>
          </a:p>
        </p:txBody>
      </p:sp>
      <p:pic>
        <p:nvPicPr>
          <p:cNvPr id="1024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088" y="835025"/>
            <a:ext cx="7712075" cy="5730875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Заголовок 2"/>
          <p:cNvSpPr>
            <a:spLocks noGrp="1"/>
          </p:cNvSpPr>
          <p:nvPr>
            <p:ph type="title"/>
          </p:nvPr>
        </p:nvSpPr>
        <p:spPr>
          <a:xfrm>
            <a:off x="2660650" y="-242888"/>
            <a:ext cx="3822700" cy="15240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kk-KZ" altLang="ru-RU" sz="3200" b="0" i="0" u="none" strike="noStrike" kern="1200" cap="all" spc="0" normalizeH="0" baseline="0" noProof="0">
                <a:ln w="3175" cmpd="sng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anose="02020603050405020304" pitchFamily="18" charset="0"/>
              </a:rPr>
              <a:t>Химия кабинеті</a:t>
            </a:r>
            <a:endParaRPr kumimoji="0" lang="ru-RU" altLang="ru-RU" sz="3200" b="0" i="0" u="none" strike="noStrike" kern="1200" cap="all" spc="0" normalizeH="0" baseline="0" noProof="0">
              <a:ln w="3175" cmpd="sng"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11267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047750"/>
            <a:ext cx="8137525" cy="5438775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Заголовок 2"/>
          <p:cNvSpPr>
            <a:spLocks noGrp="1"/>
          </p:cNvSpPr>
          <p:nvPr>
            <p:ph type="title"/>
          </p:nvPr>
        </p:nvSpPr>
        <p:spPr>
          <a:xfrm>
            <a:off x="2339975" y="-171450"/>
            <a:ext cx="4752975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kk-KZ" altLang="ru-RU" sz="3200" b="0" i="0" u="none" strike="noStrike" kern="1200" cap="all" spc="0" normalizeH="0" baseline="0" noProof="0">
                <a:ln w="3175" cmpd="sng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anose="02020603050405020304" pitchFamily="18" charset="0"/>
              </a:rPr>
              <a:t>Биология кабинеті</a:t>
            </a:r>
            <a:endParaRPr kumimoji="0" lang="ru-RU" altLang="ru-RU" sz="3200" b="0" i="0" u="none" strike="noStrike" kern="1200" cap="all" spc="0" normalizeH="0" baseline="0" noProof="0">
              <a:ln w="3175" cmpd="sng"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12291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63" y="1206500"/>
            <a:ext cx="9083675" cy="5243513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Заголовок 2"/>
          <p:cNvSpPr>
            <a:spLocks noGrp="1"/>
          </p:cNvSpPr>
          <p:nvPr>
            <p:ph type="title"/>
          </p:nvPr>
        </p:nvSpPr>
        <p:spPr>
          <a:xfrm>
            <a:off x="3155950" y="-347662"/>
            <a:ext cx="2832100" cy="1524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3200" b="0" i="0" u="none" kern="1200" cap="all" baseline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457200" rtl="0" fontAlgn="base">
              <a:spcBef>
                <a:spcPct val="0"/>
              </a:spcBef>
              <a:spcAft>
                <a:spcPct val="0"/>
              </a:spcAft>
              <a:defRPr lang="en-US" altLang="en-US" sz="3200">
                <a:solidFill>
                  <a:schemeClr val="tx1"/>
                </a:solidFill>
                <a:latin typeface="Century Gothic" pitchFamily="34" charset="0"/>
              </a:defRPr>
            </a:lvl2pPr>
            <a:lvl3pPr algn="l" defTabSz="457200" rtl="0" fontAlgn="base">
              <a:spcBef>
                <a:spcPct val="0"/>
              </a:spcBef>
              <a:spcAft>
                <a:spcPct val="0"/>
              </a:spcAft>
              <a:defRPr lang="en-US" altLang="en-US" sz="3200">
                <a:solidFill>
                  <a:schemeClr val="tx1"/>
                </a:solidFill>
                <a:latin typeface="Century Gothic" pitchFamily="34" charset="0"/>
              </a:defRPr>
            </a:lvl3pPr>
            <a:lvl4pPr algn="l" defTabSz="457200" rtl="0" fontAlgn="base">
              <a:spcBef>
                <a:spcPct val="0"/>
              </a:spcBef>
              <a:spcAft>
                <a:spcPct val="0"/>
              </a:spcAft>
              <a:defRPr lang="en-US" altLang="en-US" sz="3200">
                <a:solidFill>
                  <a:schemeClr val="tx1"/>
                </a:solidFill>
                <a:latin typeface="Century Gothic" pitchFamily="34" charset="0"/>
              </a:defRPr>
            </a:lvl4pPr>
            <a:lvl5pPr algn="l" defTabSz="457200" rtl="0" fontAlgn="base">
              <a:spcBef>
                <a:spcPct val="0"/>
              </a:spcBef>
              <a:spcAft>
                <a:spcPct val="0"/>
              </a:spcAft>
              <a:defRPr lang="en-US" altLang="en-US" sz="3200">
                <a:solidFill>
                  <a:schemeClr val="tx1"/>
                </a:solidFill>
                <a:latin typeface="Century Gothic" pitchFamily="34" charset="0"/>
              </a:defRPr>
            </a:lvl5pPr>
            <a:lvl6pPr eaLnBrk="1" hangingPunct="1">
              <a:defRPr lang="en-US" altLang="en-US">
                <a:solidFill>
                  <a:schemeClr val="tx2"/>
                </a:solidFill>
              </a:defRPr>
            </a:lvl6pPr>
            <a:lvl7pPr eaLnBrk="1" hangingPunct="1">
              <a:defRPr lang="en-US" altLang="en-US">
                <a:solidFill>
                  <a:schemeClr val="tx2"/>
                </a:solidFill>
              </a:defRPr>
            </a:lvl7pPr>
            <a:lvl8pPr eaLnBrk="1" hangingPunct="1">
              <a:defRPr lang="en-US" altLang="en-US">
                <a:solidFill>
                  <a:schemeClr val="tx2"/>
                </a:solidFill>
              </a:defRPr>
            </a:lvl8pPr>
            <a:lvl9pPr eaLnBrk="1" hangingPunct="1">
              <a:defRPr lang="en-US" altLang="en-US">
                <a:solidFill>
                  <a:schemeClr val="tx2"/>
                </a:solidFill>
              </a:defRPr>
            </a:lvl9pPr>
          </a:lstStyle>
          <a:p>
            <a:pPr marL="0" marR="0" lvl="0" indent="0" eaLnBrk="1" hangingPunct="1"/>
            <a:r>
              <a:rPr lang="kk-KZ" altLang="ru-RU"/>
              <a:t>ҚАЗАНДЫҚ</a:t>
            </a:r>
            <a:endParaRPr lang="ru-RU" altLang="ru-RU"/>
          </a:p>
        </p:txBody>
      </p:sp>
      <p:pic>
        <p:nvPicPr>
          <p:cNvPr id="13315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2225" y="1030288"/>
            <a:ext cx="6559550" cy="5541962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Заголовок 2"/>
          <p:cNvSpPr>
            <a:spLocks noGrp="1"/>
          </p:cNvSpPr>
          <p:nvPr>
            <p:ph type="title"/>
          </p:nvPr>
        </p:nvSpPr>
        <p:spPr>
          <a:xfrm>
            <a:off x="3276600" y="0"/>
            <a:ext cx="2590800" cy="765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kk-KZ" altLang="ru-RU" sz="3200" b="0" i="0" u="none" strike="noStrike" kern="1200" cap="all" spc="0" normalizeH="0" baseline="0" noProof="0">
                <a:ln w="3175" cmpd="sng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anose="02020603050405020304" pitchFamily="18" charset="0"/>
              </a:rPr>
              <a:t>Кітапхана</a:t>
            </a:r>
            <a:endParaRPr kumimoji="0" lang="ru-RU" altLang="ru-RU" sz="3200" b="0" i="0" u="none" strike="noStrike" kern="1200" cap="all" spc="0" normalizeH="0" baseline="0" noProof="0">
              <a:ln w="3175" cmpd="sng"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14339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75" y="615950"/>
            <a:ext cx="8959850" cy="31750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4340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75" y="3687763"/>
            <a:ext cx="8959850" cy="3170237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Сектор">
      <a:majorFont>
        <a:latin typeface="Century Gothic" panose="020b0502020202020204"/>
        <a:ea typeface="Arial"/>
        <a:cs typeface="Arial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Arial"/>
        <a:cs typeface="Arial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Slice</Template>
  <Company/>
  <PresentationFormat>On-screen Show (4:3)</PresentationFormat>
  <Paragraphs>10</Paragraphs>
  <Slides>10</Slides>
  <Notes>0</Notes>
  <TotalTime>180</TotalTime>
  <HiddenSlides>0</HiddenSlides>
  <MMClips>0</MMClips>
  <ScaleCrop>0</ScaleCrop>
  <HeadingPairs>
    <vt:vector baseType="variant" size="6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baseType="lpstr" size="16">
      <vt:lpstr>Arial</vt:lpstr>
      <vt:lpstr>Century Gothic</vt:lpstr>
      <vt:lpstr>Wingdings 3</vt:lpstr>
      <vt:lpstr>Calibri</vt:lpstr>
      <vt:lpstr>Times New Roman</vt:lpstr>
      <vt:lpstr>Сектор</vt:lpstr>
      <vt:lpstr>КЕЛЕС АУДАНДЫҚ БІЛІМ БӨЛІМІ№8 Т. БЕГМАНОВА ЖАЛПЫ БІЛІМ БЕРЕТІН МЕКТЕБІ КММ</vt:lpstr>
      <vt:lpstr>СПОРТ ЗАЛ МЕН АЛАҢЫ</vt:lpstr>
      <vt:lpstr>Асхана</vt:lpstr>
      <vt:lpstr>ДАБЫЛ ЖҮЙЕСІ</vt:lpstr>
      <vt:lpstr>ӘЖЕТХАНА</vt:lpstr>
      <vt:lpstr>ӨРТ ҚАУІПСІЗДІГІ</vt:lpstr>
      <vt:lpstr>Химия кабинеті</vt:lpstr>
      <vt:lpstr>Биология кабинеті</vt:lpstr>
      <vt:lpstr>ҚАЗАНДЫҚ</vt:lpstr>
      <vt:lpstr>Кітапхана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Сарыағаш аудандық білім бөлімі №5 С.Ысмайылов жалпы орта мектебі</dc:title>
  <dc:creator>User</dc:creator>
  <cp:lastModifiedBy>Айдаралиев Арман</cp:lastModifiedBy>
  <cp:revision>31</cp:revision>
  <dcterms:created xsi:type="dcterms:W3CDTF">2023-09-27T11:26:57Z</dcterms:created>
  <dcterms:modified xsi:type="dcterms:W3CDTF">2024-05-30T04:59:36Z</dcterms:modified>
</cp:coreProperties>
</file>